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B57CAF-050D-45BB-8014-73A6838DC380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404707-4FA6-4C86-8B1E-5DE4FF59D9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828800"/>
            <a:ext cx="6172200" cy="1894362"/>
          </a:xfrm>
        </p:spPr>
        <p:txBody>
          <a:bodyPr>
            <a:noAutofit/>
          </a:bodyPr>
          <a:lstStyle/>
          <a:p>
            <a:r>
              <a:rPr lang="en-US" sz="4000" dirty="0" smtClean="0"/>
              <a:t>Perception of youth through cultural values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dirty="0"/>
              <a:t>Japanese and American </a:t>
            </a:r>
            <a:r>
              <a:rPr lang="en-US" sz="2400" dirty="0" smtClean="0"/>
              <a:t>Films </a:t>
            </a:r>
            <a:r>
              <a:rPr lang="en-US" sz="2400" dirty="0"/>
              <a:t>from the </a:t>
            </a:r>
            <a:r>
              <a:rPr lang="en-US" sz="2400" dirty="0" smtClean="0"/>
              <a:t>Early </a:t>
            </a:r>
            <a:r>
              <a:rPr lang="en-US" sz="2400" dirty="0"/>
              <a:t>2000’s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53340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Addie Gingold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JAPN 310: Japanese Cinema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5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Featured films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 smtClean="0"/>
              <a:t>The Girl Who Leapt Through Time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Group versus the individual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Summer Wars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Interactions with family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Kamikaze Girls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Values of self-expression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4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Collected American films that follow similar storylines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Compared how the young characters act according to general cultural values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Address messages to young audience through the actions of young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2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paper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Group versus the individual</a:t>
            </a:r>
          </a:p>
          <a:p>
            <a:pPr lvl="1"/>
            <a:r>
              <a:rPr lang="en-US" sz="1800" i="1" dirty="0" smtClean="0"/>
              <a:t>The Girl Who Leapt Through Time</a:t>
            </a:r>
          </a:p>
          <a:p>
            <a:pPr lvl="1"/>
            <a:r>
              <a:rPr lang="en-US" sz="1800" dirty="0" smtClean="0"/>
              <a:t>Independence and motivation of American youth</a:t>
            </a:r>
          </a:p>
          <a:p>
            <a:r>
              <a:rPr lang="en-US" sz="2000" dirty="0" smtClean="0"/>
              <a:t>Interactions with family</a:t>
            </a:r>
          </a:p>
          <a:p>
            <a:pPr lvl="1"/>
            <a:r>
              <a:rPr lang="en-US" sz="1800" i="1" dirty="0" smtClean="0"/>
              <a:t>Summer Wars</a:t>
            </a:r>
          </a:p>
          <a:p>
            <a:pPr lvl="1"/>
            <a:r>
              <a:rPr lang="en-US" sz="1800" i="1" dirty="0" smtClean="0"/>
              <a:t>Cheaper by the Dozen</a:t>
            </a:r>
          </a:p>
          <a:p>
            <a:r>
              <a:rPr lang="en-US" sz="2000" dirty="0" smtClean="0"/>
              <a:t>Social hierarchy</a:t>
            </a:r>
          </a:p>
          <a:p>
            <a:pPr lvl="1"/>
            <a:r>
              <a:rPr lang="en-US" sz="1800" dirty="0" smtClean="0"/>
              <a:t>Sempai-</a:t>
            </a:r>
            <a:r>
              <a:rPr lang="en-US" sz="1800" dirty="0" err="1" smtClean="0"/>
              <a:t>kouhai</a:t>
            </a:r>
            <a:r>
              <a:rPr lang="en-US" sz="1800" dirty="0" smtClean="0"/>
              <a:t> structure</a:t>
            </a:r>
          </a:p>
          <a:p>
            <a:pPr lvl="1"/>
            <a:r>
              <a:rPr lang="en-US" sz="1800" i="1" dirty="0" smtClean="0"/>
              <a:t>Mean Girls</a:t>
            </a:r>
          </a:p>
          <a:p>
            <a:r>
              <a:rPr lang="en-US" sz="2000" dirty="0" smtClean="0"/>
              <a:t>Values of self-expression</a:t>
            </a:r>
          </a:p>
          <a:p>
            <a:pPr lvl="1"/>
            <a:r>
              <a:rPr lang="en-US" sz="1800" i="1" dirty="0" smtClean="0"/>
              <a:t>Kamikaze Girls</a:t>
            </a:r>
          </a:p>
          <a:p>
            <a:pPr lvl="1"/>
            <a:r>
              <a:rPr lang="en-US" sz="1800" i="1" dirty="0" smtClean="0"/>
              <a:t>She’s the Man</a:t>
            </a:r>
          </a:p>
          <a:p>
            <a:r>
              <a:rPr lang="en-US" sz="2000" dirty="0" smtClean="0"/>
              <a:t>Globalization via film</a:t>
            </a:r>
          </a:p>
        </p:txBody>
      </p:sp>
    </p:spTree>
    <p:extLst>
      <p:ext uri="{BB962C8B-B14F-4D97-AF65-F5344CB8AC3E}">
        <p14:creationId xmlns:p14="http://schemas.microsoft.com/office/powerpoint/2010/main" val="117368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Japanese films display </a:t>
            </a:r>
            <a:r>
              <a:rPr lang="en-US" dirty="0"/>
              <a:t>young characters that subtly challenge traditional </a:t>
            </a:r>
            <a:r>
              <a:rPr lang="en-US" dirty="0" smtClean="0"/>
              <a:t>viewpoints</a:t>
            </a:r>
          </a:p>
          <a:p>
            <a:r>
              <a:rPr lang="en-US" dirty="0"/>
              <a:t>actions of young characters in American films depict current social </a:t>
            </a:r>
            <a:r>
              <a:rPr lang="en-US" dirty="0" smtClean="0"/>
              <a:t>issues</a:t>
            </a:r>
          </a:p>
          <a:p>
            <a:r>
              <a:rPr lang="en-US" dirty="0"/>
              <a:t>perceptions of adolescents in movies can be a medium for major social </a:t>
            </a:r>
            <a:r>
              <a:rPr lang="en-US" dirty="0" smtClean="0"/>
              <a:t>change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LIMITATIONS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Articles taken form adult perspective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Films don’t always address variety of social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94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168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Perception of youth through cultural values</vt:lpstr>
      <vt:lpstr>Featured films</vt:lpstr>
      <vt:lpstr>Analytical design</vt:lpstr>
      <vt:lpstr>Major paper contents</vt:lpstr>
      <vt:lpstr>conclusions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 of youth through cultural values</dc:title>
  <dc:creator>Addie</dc:creator>
  <cp:lastModifiedBy>Addie</cp:lastModifiedBy>
  <cp:revision>6</cp:revision>
  <dcterms:created xsi:type="dcterms:W3CDTF">2014-05-06T17:46:36Z</dcterms:created>
  <dcterms:modified xsi:type="dcterms:W3CDTF">2014-05-06T18:53:29Z</dcterms:modified>
</cp:coreProperties>
</file>